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0.4087591240875913</c:v>
                </c:pt>
                <c:pt idx="1">
                  <c:v>0.59124087591240881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0.4087591240875913</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7.0980751563104292</c:v>
                </c:pt>
                <c:pt idx="1">
                  <c:v>8.0958610907715567</c:v>
                </c:pt>
                <c:pt idx="2">
                  <c:v>7.5699882256352113</c:v>
                </c:pt>
                <c:pt idx="3">
                  <c:v>9.4466909536543948</c:v>
                </c:pt>
                <c:pt idx="4">
                  <c:v>9.3624031515016064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7.2171409267674527</c:v>
                </c:pt>
                <c:pt idx="2">
                  <c:v>6.9868645859978793</c:v>
                </c:pt>
                <c:pt idx="3">
                  <c:v>8.8723567902190119</c:v>
                </c:pt>
                <c:pt idx="4">
                  <c:v>8.8694041142519335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59-4A5A-8E7D-F19E08128C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59-4A5A-8E7D-F19E08128C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7.102651029853873</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0D-4986-87F2-D9B277487E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0D-4986-87F2-D9B277487E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3D-4EA2-9795-EC24584BF7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3D-4EA2-9795-EC24584BF7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1.7442718519837364E-2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0.47638363818731388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0.13281219663198573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1.3865404171675086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0.13281219663198662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0.44888541747300881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6.7503752425807404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0.24568299576579822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0.52419955065503121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0.14614291553107606</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1.525711223857062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0.14614291553107606</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0.44277857656790331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6.9875896213456672</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0.55172214856735646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0.60985997527797409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0.17002440147356435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1.7750305357951852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0.17002440147356435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0.13533329322032728</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7.5699882256352113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6.5963480327057988</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7.7463612738934202</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B2-40DE-A6F3-0F656F8E94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B2-40DE-A6F3-0F656F8E94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A0-4420-9474-9A31E6F85D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A0-4420-9474-9A31E6F85D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0.94349788171618432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0.26325812344437249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2.7483773144324655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0.26325812344437338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0.54047370926496541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6.5963480327057988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0.2923761508952798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0.84190785215226249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0.23471761463414076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2.4504184673126819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0.23471761463413987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0.6468065894475874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7.3977148139250746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8.321523471226687</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84-4AAD-A2C9-BEF9ABBD53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84-4AAD-A2C9-BEF9ABBD53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F2-4B56-B55A-DA1C90BF14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F2-4B56-B55A-DA1C90BF14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0.29802850917082591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0.13239771658004695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1.3822133044572373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0.13239771658004607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0.26573053287743065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8.321523471226687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8.313167023627047</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A9-4E9F-8013-E20A429EDB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A9-4E9F-8013-E20A429EDB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CA-40EE-BE28-6B6711B59A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CA-40EE-BE28-6B6711B59A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33-4C19-8CE6-1499AF5C03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33-4C19-8CE6-1499AF5C03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0.27854947884049341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0.16670724139954363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1.7403998570662651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0.16670724139954274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5.1737165326372292E-2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8.313167023627047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9.0898024166218736</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A7-427B-B579-5FAB9A8176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A7-427B-B579-5FAB9A8176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EA-495C-B17C-49F21A48DD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EA-495C-B17C-49F21A48DD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0.45912151494267039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0.54195363165180233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0.1510926205741292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1.5318043869182212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9.2438055467516058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0.37856409775701305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0.29634332271885455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8.2618302755472328E-2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0.86252331392171655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8.2618302755472328E-2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0.25048652179662589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9.4466909536543948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0.31046787294347933</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0.13890870024999824</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1.4501870466499049</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7.6376007932108081E-2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8.5789107494596202</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8D-4D53-AF6F-C408BA771C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8D-4D53-AF6F-C408BA771C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BC-4E1F-A305-ECE16FC581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BC-4E1F-A305-ECE16FC581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DC-4EC9-B6CB-941F992A68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DC-4EC9-B6CB-941F992A68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8.1210208541355247</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ED-4BDA-BEBF-8E56A58BE8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ED-4BDA-BEBF-8E56A58BE8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0A-4FCC-9CB2-EB04E5964B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0A-4FCC-9CB2-EB04E5964B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0.32603879754919074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0.69002315507519807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0.19237329665893554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2.0083498185070221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0.19237329665893554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0.69002315507519896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0.42401353899489358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6.9825495450559441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0.23917341797023539</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6.9767007001289016E-2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0.72835761658352638</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6.9767007001289016E-2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0.25024705157771265</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0.28478946339533628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9.3624031515016064</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0.26465918380561249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0.10200212040337409</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1.0648876094411488</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0.10200212040337497</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0.36587107549485687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0.61262500458623137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8.0181098658490235</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0.12569117068957869</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0.410349257967626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0.11440230513449556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1.1943437719477075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0.11440230513449556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0.32372496697893816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8.9689944487022437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CF-4F64-B1DD-B2C7D8B30C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CF-4F64-B1DD-B2C7D8B30C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2C-4536-8C9D-77ADF5B726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2C-4536-8C9D-77ADF5B726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0.10497518448991183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2.0133594321015567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0.19285315125064528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0.56291346299902045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7.3787557938071053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0.12795706087108361</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0.42648886105499795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0.11890190580709259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1.2413189621176173</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0.11890190580709259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0.28150342757353108</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9.2422934409052395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8.683273744264044</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0E-4FB8-9F47-F3009026D8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0E-4FB8-9F47-F3009026D8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04-4315-83C9-37A647512F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04-4315-83C9-37A647512F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0.22739892759443237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0.36316911357967818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0.10124883362270864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1.0570234027372827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0.10124883362271042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0.36316911357967818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0.16377815790084504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8.1647914780342195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0.27097301380577399</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0.26517296353038589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7.3928239659725392E-2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0.7718002928773906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7.3928239659725392E-2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0.26517296353038589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4.6262763969703968E-2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8.9969437955888285</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0.10757113443033628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0.34957174637440058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9.7457989306946047E-2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1.0174475279886792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9.7457989306946047E-2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0.34957174637440147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0.23597515859885831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9.2165985998821416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0.19891780899429534</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0.25554052749200995</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7.1242788509385591E-2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0.74376456534104918</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7.1242788509385591E-2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0.25554052749201084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0.10957395610417464</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9.0308771446157348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0.28497423559305979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9.0583913671332894E-2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0.94568315738756326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9.0583913671332894E-2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0.32491514672833866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5.570827333338535E-2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8.5404825588173932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8.8292437323224089</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FD-4ABB-A547-B9A8EFBAEE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FD-4ABB-A547-B9A8EFBAEE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9F-45B0-A818-E432DF6772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9F-45B0-A818-E432DF6772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3.6725267254107408E-3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0.14778561150014902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1.5428607358145285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0.14778561150014902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0.21245654418720683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8.8292437323224089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0.19148165476061596</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0.4406712674230322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0.12285585466737281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1.2825976250809381</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0.12285585466737103</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0.44067126742303309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0.25240452620588449</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8.2628174153967233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0.67592638254158111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0.37984598736369257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0.10589822134861393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1.1055623484104089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0.10589822134861393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9.9076602001250791E-2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9.0085372127020715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0.50403392375620548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0.19771639720657852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2.0641310272376092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0.19771639720657852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0.70918830513396713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0.32149261254219752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6.5105388981424506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0.31717907019636415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0.19620205903831511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2.0483215524393201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0.19620205903831334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0.70375653046011877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1.0714820665055758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4.7888201521360134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0.32373230286807964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0.14306577876329474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1.4935863542601613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0.14306577876329385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0.51316217874334313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8.8641142107668713E-2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7.9846783317956058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0.8472222222222221</c:v>
                </c:pt>
                <c:pt idx="1">
                  <c:v>2.777777777777778E-2</c:v>
                </c:pt>
                <c:pt idx="2">
                  <c:v>5.5555555555555552E-2</c:v>
                </c:pt>
                <c:pt idx="3">
                  <c:v>2.777777777777778E-2</c:v>
                </c:pt>
                <c:pt idx="4">
                  <c:v>1.388888888888889E-2</c:v>
                </c:pt>
                <c:pt idx="5">
                  <c:v>2.777777777777778E-2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F4-497A-AFB3-A0DE14A02E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F4-497A-AFB3-A0DE14A02E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AD-45F3-BE97-6A23094693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AD-45F3-BE97-6A23094693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6.1836981868423457E-2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0.12619713838584889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1.3174801512221919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0.12619713838584978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0.45265610717713045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0.29905731880903019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8.0350767443270534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9.6563643170380615</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0.625</c:v>
                </c:pt>
                <c:pt idx="1">
                  <c:v>0.375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A8-4C37-B6D1-79B940D572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A8-4C37-B6D1-79B940D572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37-4A04-880E-760A2648DE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37-4A04-880E-760A2648DE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0.35170647817319356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7.8010063411920072E-2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2.1748622434980547E-2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0.2270525206910996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2.1748622434980547E-2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7.8010063411920072E-2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4.3830360914311584E-2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9.9131772381896273</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0.30152124826588089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8.9785667189012486E-2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0.93734957780174355</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8.9785667189012486E-2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0.26383030982474764</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9.2239518894530388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2.6768803996434443E-2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0.13975260174225212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3.8961980501785121E-2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0.37073996826974209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9.8319638234715168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FD-4B57-BC89-8FCD62E7A3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FD-4B57-BC89-8FCD62E7A3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48-4C66-B32D-1115A39F36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48-4C66-B32D-1115A39F36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0.68055555555555558</c:v>
                </c:pt>
                <c:pt idx="1">
                  <c:v>0.11805555555555561</c:v>
                </c:pt>
                <c:pt idx="2">
                  <c:v>0.2013888888888889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0.1296409577316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0.14346752613679392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1.4977805396209467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0.14346752613679392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0.1700765324530078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7.7781829534965219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0.35906655929738118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0.11186276825496133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1.16783136861687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0.11186276825496222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0.40124020135488259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0.39565875024027264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8.5861164877331575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8.8601505140989261</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35-4B69-8D26-CD6E27C031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35-4B69-8D26-CD6E27C031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AA-47A1-B19F-8F163929DB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AA-47A1-B19F-8F163929DB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9.8252794054773496E-2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0.36202281715257723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0.1009292547491496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1.0536870448130742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0.10092925474914871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0.36202281715257811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0.21841031595364413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8.7458668447728787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0.25278002766675378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0.25549913072267749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7.1231247399600406E-2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0.74364407779862063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7.1231247399600406E-2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0.16065071577445877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9.4379558530708429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0.44444444444444442</c:v>
                </c:pt>
                <c:pt idx="1">
                  <c:v>0.54166666666666652</c:v>
                </c:pt>
                <c:pt idx="2">
                  <c:v>0</c:v>
                </c:pt>
                <c:pt idx="3">
                  <c:v>1.388888888888889E-2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6.930515992511399E-2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0.43826621388870723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0.12218534372344791</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1.2755975863233475</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0.12218534372344791</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0.43826621388870812</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6.5389777990914055E-2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8.396628844453053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8.6785420394463664</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75-42FC-B6FB-1EA2CB6D65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75-42FC-B6FB-1EA2CB6D65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85-45D6-9ABA-00DA355E01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85-45D6-9ABA-00DA355E01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6.3088816698873451E-2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0.33096106701491479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9.2269471044751583E-2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0.96328013630188725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9.2269471044751583E-2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0.33096106701491479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0.25376768972440722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8.6816396544290004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0.15403790007542639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0.24446635477172229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6.8155391951309596E-2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0.7115325849947105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6.8155391951309596E-2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0.24446635477172229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2.0506540173386156E-2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9.1937709801946035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0.18206547441069709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8.3265738763538266E-2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0.86928245363537116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8.3265738763538266E-2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0.29866560884043913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0.13930957770502239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8.8178525338947278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1.5728593728719664</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0.45061326776933619</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0.12562761003229728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1.3115343563257298</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0.12562761003229816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0.45061326776933441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4.9738275869923854E-2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8.0209049892671285</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8.4635443851604784</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0E-4D02-AFA4-2A1E6B12C0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0E-4D02-AFA4-2A1E6B12C0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4</c:v>
                </c:pt>
                <c:pt idx="2">
                  <c:v>1</c:v>
                </c:pt>
                <c:pt idx="3">
                  <c:v>55</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61-4548-A084-8432DB52B0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61-4548-A084-8432DB52B0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0.15177677638560549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1.7606436986900995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8.4398860031269436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0.104607192554659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0.50516006753130771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0.14083484998537266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1.4702957755568837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0.14083484998537088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0.44038609670040074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8.0290689925809655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0.35754975307763548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0.4794759442827603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0.13367430845169093</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1.3955407417796311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0.13367430845169181</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0.30831138225098265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8.7565932763657415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0.25273138906264592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0.4857822374554237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0.13543245583906494</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1.4138955501010848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0.13543245583906405</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0.18381225792028566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8.6299982385062535</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0.26776022729836679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0.13197424686334269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1.3777923409271864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0.13197424686334358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0.13115757211625834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8.7862942690397645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3.4520135441670874E-2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0.62656806272317578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0.17468249133483749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1.8236603305221664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0.17468249133483837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0.23148723752707845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8.1394255313432033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7.6892102911742262</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00-4B06-9D98-746B5FA6AA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00-4B06-9D98-746B5FA6AA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7.3787557938071053</c:v>
                </c:pt>
                <c:pt idx="1">
                  <c:v>9.2006230656458712</c:v>
                </c:pt>
                <c:pt idx="2">
                  <c:v>8.4398860031269436</c:v>
                </c:pt>
                <c:pt idx="3">
                  <c:v>8.1394255313432033</c:v>
                </c:pt>
                <c:pt idx="4">
                  <c:v>8.313167023627047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7.516128997871931</c:v>
                </c:pt>
                <c:pt idx="1">
                  <c:v>9.2949832385402029</c:v>
                </c:pt>
                <c:pt idx="2">
                  <c:v>8.5167053051106389</c:v>
                </c:pt>
                <c:pt idx="3">
                  <c:v>8.1605673131284604</c:v>
                </c:pt>
                <c:pt idx="4">
                  <c:v>8.3093872068280668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E3-4AAF-BCF2-1E0F811221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E3-4AAF-BCF2-1E0F811221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0.44755619332084962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0.40475003643372176</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0.11284128403356863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1.1780469339812072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0.11284128403356952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0.40475003643372176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0.29602574600819054</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8.2806382857388208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0.16393105545263609</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0.31649383593554425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8.8236115184448849E-2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0.92117247556782544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8.8236115184448849E-2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8.8359262323628229E-2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8.8879295776277161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1.1542115627513425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0.49555497760215594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0.13815702272582975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1.4423396403546453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0.13815702272582797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0.49555497760215594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0.32640014831653019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8.0958610907715567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0.9293547931424202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0.25931234126821234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2.7071839104881974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0.25931234126821145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0.89017598468590009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5.4924122105588111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8.2874427318250596</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32-463E-866B-81E66EBA4D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32-463E-866B-81E66EBA4D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96-499A-AD95-88490278C8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96-499A-AD95-88490278C8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0.12416590132703753</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8.43499076095231E-2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0.8806010219755791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8.43499076095231E-2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4.54204836229124E-2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9.1998392170449677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0.12093208232543429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0.14061159836864423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1.4679650604746861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0.14061159836864512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0.50435928702993316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0.32284675600591939</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7.069341234779519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8.7565932763657415</c:v>
                </c:pt>
                <c:pt idx="1">
                  <c:v>8.8292437323224089</c:v>
                </c:pt>
                <c:pt idx="2">
                  <c:v>8.6299982385062535</c:v>
                </c:pt>
                <c:pt idx="3">
                  <c:v>7.7781829534965219</c:v>
                </c:pt>
                <c:pt idx="4">
                  <c:v>8.0290689925809655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8.2465389537384208</c:v>
                </c:pt>
                <c:pt idx="1">
                  <c:v>8.4772058054431803</c:v>
                </c:pt>
                <c:pt idx="2">
                  <c:v>8.3480072980983984</c:v>
                </c:pt>
                <c:pt idx="3">
                  <c:v>7.5969955958583961</c:v>
                </c:pt>
                <c:pt idx="4">
                  <c:v>7.8564209226719068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0.35130641081794511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0.39689789903163142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0.11065216683257439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1.155192862186091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0.11065216683257439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0.39689789903163231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2.8044691271293942E-2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8.1059651580595968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0.23684261920551464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0.10794123665468636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1.1268911372309844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0.10794123665468547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0.38717407235182044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0.12602789999326269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8.3943423081831892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0.22695421268347893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0.1361436752564833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1.4213205795240818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0.13614367525648419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0.44027723175054234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7.6957250332226366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7.2646088118617058E-2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0.3271563759923648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9.1208751633534035E-2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0.95220637672090547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9.1208751633534035E-2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9.496226483199699E-2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9.1453712616787879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6.6931938044573869E-2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0.34956413969661426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9.7455868622052577E-2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1.017425388340409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9.7455868622050801E-2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0.34956413969661426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4.7328824003566083E-2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8.4015149098067248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F1-463F-BEFB-78C134EC40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F1-463F-BEFB-78C134EC40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D3-4A0C-A689-2807A542486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D3-4A0C-A689-2807A542486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8.5385871139814995E-2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8.9987074282168678E-2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0.93945223916906073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8.9987074282168678E-2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1.6122671974541092E-2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9.2006230656458712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0.11238724254334898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0.12049099870396418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1.2355908507592446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9.1552333071717342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5.6433203749270184</c:v>
                </c:pt>
                <c:pt idx="1">
                  <c:v>6.9825495450559441</c:v>
                </c:pt>
                <c:pt idx="2">
                  <c:v>7.069341234779519</c:v>
                </c:pt>
                <c:pt idx="3">
                  <c:v>5.4924122105588111</c:v>
                </c:pt>
                <c:pt idx="4">
                  <c:v>9.0085372127020715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7.4783958079714701</c:v>
                </c:pt>
                <c:pt idx="2">
                  <c:v>7.4997028473626077</c:v>
                </c:pt>
                <c:pt idx="3">
                  <c:v>5.6787379006199714</c:v>
                </c:pt>
                <c:pt idx="4">
                  <c:v>9.1571292585204827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6.3706977656187238</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54-4845-9674-A99C6F85B3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54-4845-9674-A99C6F85B3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06-4FB9-B376-2E3911EC9F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06-4FB9-B376-2E3911EC9F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0.14745974394663497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0.27174550974102907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2.8369844185603714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0.27174550974102996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0.97472308925217277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0.1081022222617225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7.0980751563104292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0.61516022699599038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0.23653637558325613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2.4694060725858789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0.23653637558325524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0.29625165066852865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5.6433203749270184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83-4023-B970-AE1B147995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83-4023-B970-AE1B147995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9535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RBL | Wirral University Teaching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9808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RBL | Wirral University Teaching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92469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RBL | Wirral University Teaching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Wirral University Teaching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87167428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39728707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86050904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296869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Wirral University Teaching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feeling well looked after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like staff listen to what they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taking time to listen to children and young people's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effective pain management support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1208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49586626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0581328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90812327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31722942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Wirral University Teaching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understanding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not being disturbed by noise from other patients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1208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8712926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1870112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622B0AD-B5C4-EFD9-F689-0966232D8335}"/>
              </a:ext>
            </a:extLst>
          </p:cNvPr>
          <p:cNvGraphicFramePr/>
          <p:nvPr>
            <p:extLst>
              <p:ext uri="{D42A27DB-BD31-4B8C-83A1-F6EECF244321}">
                <p14:modId xmlns:p14="http://schemas.microsoft.com/office/powerpoint/2010/main" val="4814645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22649E1-57CF-B909-6A5D-A7C5E2B6632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10462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20389411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929853204"/>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213085027"/>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40989550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963487819"/>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100503689"/>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1774143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983589193"/>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23883487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40322237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5B839DD-C857-7A60-3787-BC82D5D829F3}"/>
              </a:ext>
            </a:extLst>
          </p:cNvPr>
          <p:cNvGraphicFramePr/>
          <p:nvPr>
            <p:extLst>
              <p:ext uri="{D42A27DB-BD31-4B8C-83A1-F6EECF244321}">
                <p14:modId xmlns:p14="http://schemas.microsoft.com/office/powerpoint/2010/main" val="4388657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1301623-F675-BA4D-8E89-957D75A15FE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74085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896793132"/>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517889826"/>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66698378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75232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88568911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9539522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69657449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4840907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815456059"/>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980538911"/>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5774680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1BE38D4-BAC2-FA26-282B-2C55ABC7EA2A}"/>
              </a:ext>
            </a:extLst>
          </p:cNvPr>
          <p:cNvGraphicFramePr/>
          <p:nvPr>
            <p:extLst>
              <p:ext uri="{D42A27DB-BD31-4B8C-83A1-F6EECF244321}">
                <p14:modId xmlns:p14="http://schemas.microsoft.com/office/powerpoint/2010/main" val="24950209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0B6E84CB-9518-A074-BF55-55F727ED57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68954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973821199"/>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09772483"/>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454587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429339425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6225264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9144226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481BEF0-557B-964C-5CC0-8822340C6F8F}"/>
              </a:ext>
            </a:extLst>
          </p:cNvPr>
          <p:cNvGraphicFramePr/>
          <p:nvPr>
            <p:extLst>
              <p:ext uri="{D42A27DB-BD31-4B8C-83A1-F6EECF244321}">
                <p14:modId xmlns:p14="http://schemas.microsoft.com/office/powerpoint/2010/main" val="39111841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5E66E5C-9252-AD2E-84C2-77D1E1F1ADA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32389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00927132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551973714"/>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55531820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9664443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2003788"/>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358796202"/>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8386993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565830611"/>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3692665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791722399"/>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688181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8325334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E09CE58-63A3-8FDF-1722-F662BE2C69B1}"/>
              </a:ext>
            </a:extLst>
          </p:cNvPr>
          <p:cNvGraphicFramePr/>
          <p:nvPr>
            <p:extLst>
              <p:ext uri="{D42A27DB-BD31-4B8C-83A1-F6EECF244321}">
                <p14:modId xmlns:p14="http://schemas.microsoft.com/office/powerpoint/2010/main" val="37381241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A724040-60DC-A92D-5949-6ABF9A4E6A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92099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97918891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853655"/>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789631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00276573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6283160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42699034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5E971ED-AD6E-84E7-FB04-38551FCF8D79}"/>
              </a:ext>
            </a:extLst>
          </p:cNvPr>
          <p:cNvGraphicFramePr/>
          <p:nvPr>
            <p:extLst>
              <p:ext uri="{D42A27DB-BD31-4B8C-83A1-F6EECF244321}">
                <p14:modId xmlns:p14="http://schemas.microsoft.com/office/powerpoint/2010/main" val="34949720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6EC08D6-2CD5-A462-7A70-592B5F5F329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476683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71265008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5470778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964695877"/>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564367009"/>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46424142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0358277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2356394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A5189E9-B507-AC61-DC49-A7F5DC9E1D42}"/>
              </a:ext>
            </a:extLst>
          </p:cNvPr>
          <p:cNvGraphicFramePr/>
          <p:nvPr>
            <p:extLst>
              <p:ext uri="{D42A27DB-BD31-4B8C-83A1-F6EECF244321}">
                <p14:modId xmlns:p14="http://schemas.microsoft.com/office/powerpoint/2010/main" val="8997312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603A37C-653D-74C0-6C21-1703732F464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20445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45840869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4005933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77746084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69439373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53685643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144924284"/>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8066063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325033191"/>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50966658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1268243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179916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3574577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A9C7935-6FAA-BE55-ABAF-3AE8CF6E7197}"/>
              </a:ext>
            </a:extLst>
          </p:cNvPr>
          <p:cNvGraphicFramePr/>
          <p:nvPr>
            <p:extLst>
              <p:ext uri="{D42A27DB-BD31-4B8C-83A1-F6EECF244321}">
                <p14:modId xmlns:p14="http://schemas.microsoft.com/office/powerpoint/2010/main" val="39219211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A972ED5-B017-2BDF-78B2-73D73E7B80C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23748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668091319"/>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50228408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515388511"/>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01795173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5386789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9970545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1787065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4DF4AF-8FF5-B1BE-F435-9D8BEDA4DBDE}"/>
              </a:ext>
            </a:extLst>
          </p:cNvPr>
          <p:cNvGraphicFramePr/>
          <p:nvPr>
            <p:extLst>
              <p:ext uri="{D42A27DB-BD31-4B8C-83A1-F6EECF244321}">
                <p14:modId xmlns:p14="http://schemas.microsoft.com/office/powerpoint/2010/main" val="28835711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2D5A32A-D9C4-79D6-10BF-EF7281E3C4A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21212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89635792"/>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364938056"/>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362216250"/>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924926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689887028"/>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75362757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0976444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957478419"/>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77989972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3749647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5361868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D0748FB-EF02-A076-64F8-4565D5A864E4}"/>
              </a:ext>
            </a:extLst>
          </p:cNvPr>
          <p:cNvGraphicFramePr/>
          <p:nvPr>
            <p:extLst>
              <p:ext uri="{D42A27DB-BD31-4B8C-83A1-F6EECF244321}">
                <p14:modId xmlns:p14="http://schemas.microsoft.com/office/powerpoint/2010/main" val="42190319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9042B05-0D78-A057-3D4A-54A7CE0CB9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53528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58621265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07618256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7623806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864171543"/>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717060809"/>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5230084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99910781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681943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5599679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05DF0CE-0E4E-4C79-CF9A-EFE59D86AC60}"/>
              </a:ext>
            </a:extLst>
          </p:cNvPr>
          <p:cNvGraphicFramePr/>
          <p:nvPr>
            <p:extLst>
              <p:ext uri="{D42A27DB-BD31-4B8C-83A1-F6EECF244321}">
                <p14:modId xmlns:p14="http://schemas.microsoft.com/office/powerpoint/2010/main" val="18599274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F4D24A2-68B5-5DC1-C931-8CEFF21469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3584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5503423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591818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1086943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7268566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6624725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6222D76-ED7E-8554-AFB3-E3701A4F0F1E}"/>
              </a:ext>
            </a:extLst>
          </p:cNvPr>
          <p:cNvGraphicFramePr/>
          <p:nvPr>
            <p:extLst>
              <p:ext uri="{D42A27DB-BD31-4B8C-83A1-F6EECF244321}">
                <p14:modId xmlns:p14="http://schemas.microsoft.com/office/powerpoint/2010/main" val="29037345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498333E-57A0-3533-9AAF-0EB6AED4208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29462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705776601"/>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7364786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975957782"/>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766530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5543123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33C5ED4-8EA3-6962-BD2D-458E08C6CD52}"/>
              </a:ext>
            </a:extLst>
          </p:cNvPr>
          <p:cNvGraphicFramePr/>
          <p:nvPr>
            <p:extLst>
              <p:ext uri="{D42A27DB-BD31-4B8C-83A1-F6EECF244321}">
                <p14:modId xmlns:p14="http://schemas.microsoft.com/office/powerpoint/2010/main" val="20568702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6D26A84-B986-8EDF-2433-CE3D43BA03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3303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0429009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13582352"/>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4255242866"/>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77380638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0439970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4554740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612CD68-0D42-C6CD-C601-4CDD32B95781}"/>
              </a:ext>
            </a:extLst>
          </p:cNvPr>
          <p:cNvGraphicFramePr/>
          <p:nvPr>
            <p:extLst>
              <p:ext uri="{D42A27DB-BD31-4B8C-83A1-F6EECF244321}">
                <p14:modId xmlns:p14="http://schemas.microsoft.com/office/powerpoint/2010/main" val="20164502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6ACE870-7762-0897-A135-9A3AAFB55D1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69522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536851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1666206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2061793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28239797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489227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0365948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ECE739F-AA8F-6225-4B6F-40F2846C728D}"/>
              </a:ext>
            </a:extLst>
          </p:cNvPr>
          <p:cNvGraphicFramePr/>
          <p:nvPr>
            <p:extLst>
              <p:ext uri="{D42A27DB-BD31-4B8C-83A1-F6EECF244321}">
                <p14:modId xmlns:p14="http://schemas.microsoft.com/office/powerpoint/2010/main" val="35546056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03DF802-7D67-A9C6-BD1A-524F578822C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663962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54790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7285403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5018202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7572090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01B5E3-49F5-BEA7-06F2-CC34B6D30AFF}"/>
              </a:ext>
            </a:extLst>
          </p:cNvPr>
          <p:cNvGraphicFramePr/>
          <p:nvPr>
            <p:extLst>
              <p:ext uri="{D42A27DB-BD31-4B8C-83A1-F6EECF244321}">
                <p14:modId xmlns:p14="http://schemas.microsoft.com/office/powerpoint/2010/main" val="7341429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CCB6E76-F058-E390-17DA-CCF4BD4F5E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93531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1141535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111217325"/>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692676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1703890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F1DEAC6-8D98-80C8-5EE9-50ED7E95A1EE}"/>
              </a:ext>
            </a:extLst>
          </p:cNvPr>
          <p:cNvGraphicFramePr/>
          <p:nvPr>
            <p:extLst>
              <p:ext uri="{D42A27DB-BD31-4B8C-83A1-F6EECF244321}">
                <p14:modId xmlns:p14="http://schemas.microsoft.com/office/powerpoint/2010/main" val="7339223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709F80F-A234-20F9-A608-B59889AD77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37868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39434034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6545081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75266325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241849639"/>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1050283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3767944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D02D01C-A907-C90A-D546-EE809F148DF5}"/>
              </a:ext>
            </a:extLst>
          </p:cNvPr>
          <p:cNvGraphicFramePr/>
          <p:nvPr>
            <p:extLst>
              <p:ext uri="{D42A27DB-BD31-4B8C-83A1-F6EECF244321}">
                <p14:modId xmlns:p14="http://schemas.microsoft.com/office/powerpoint/2010/main" val="19411588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DBFAF6B-F54F-D1C4-2F2E-EDED69BA2E5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76083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88921726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376390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28686788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346970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9672449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0B785BA-C0AB-C794-F177-BD120DCBF5A5}"/>
              </a:ext>
            </a:extLst>
          </p:cNvPr>
          <p:cNvGraphicFramePr/>
          <p:nvPr>
            <p:extLst>
              <p:ext uri="{D42A27DB-BD31-4B8C-83A1-F6EECF244321}">
                <p14:modId xmlns:p14="http://schemas.microsoft.com/office/powerpoint/2010/main" val="15113120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454E09-C2D3-F87D-80CE-3C978C43403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041443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643101641"/>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61500465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03980545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120521273"/>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0417447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4875619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7334E8C-486F-60A8-1467-266A92C09B0B}"/>
              </a:ext>
            </a:extLst>
          </p:cNvPr>
          <p:cNvGraphicFramePr/>
          <p:nvPr>
            <p:extLst>
              <p:ext uri="{D42A27DB-BD31-4B8C-83A1-F6EECF244321}">
                <p14:modId xmlns:p14="http://schemas.microsoft.com/office/powerpoint/2010/main" val="13520337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7BC516B-1739-7635-79D0-035B42B7476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172013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75354030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60977422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86062667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214162942"/>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87406656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0675579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9984753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5427820-8BA4-58A0-6DD5-C80ADDA30301}"/>
              </a:ext>
            </a:extLst>
          </p:cNvPr>
          <p:cNvGraphicFramePr/>
          <p:nvPr>
            <p:extLst>
              <p:ext uri="{D42A27DB-BD31-4B8C-83A1-F6EECF244321}">
                <p14:modId xmlns:p14="http://schemas.microsoft.com/office/powerpoint/2010/main" val="26361174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F63CAB2-F094-B28D-76A3-4F50AF708FD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460817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1208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304074285"/>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2270343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7168215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553914568"/>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92751799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13376886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576766911"/>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870123443"/>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71107178"/>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074943089"/>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8093441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41404012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A1A2512-C671-E604-A258-1B30C05C65CA}"/>
              </a:ext>
            </a:extLst>
          </p:cNvPr>
          <p:cNvGraphicFramePr/>
          <p:nvPr>
            <p:extLst>
              <p:ext uri="{D42A27DB-BD31-4B8C-83A1-F6EECF244321}">
                <p14:modId xmlns:p14="http://schemas.microsoft.com/office/powerpoint/2010/main" val="33540201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84EAAC5-7176-CB8D-276F-B3A6FD871D3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172174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416239357"/>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735594899"/>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6356662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3448649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3279329"/>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6069145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3415804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85134381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1468</TotalTime>
  <Words>11717</Words>
  <Application>Microsoft Office PowerPoint</Application>
  <PresentationFormat>Widescreen</PresentationFormat>
  <Paragraphs>1594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Wirral University Teaching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